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e9817a3d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e9817a3d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3b4c5540f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3b4c5540f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3b4c33e3d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3b4c33e3d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3b4c5540f1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3b4c5540f1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Longer Forward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 Behind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John Greenleaf Whittier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Van Dieman’s Land (English folk)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Arrangement &amp; Editing: Waldemar Hille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longer forward nor behind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look in hope or fear;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But, grateful, take the good I find,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best of now and here.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break my pilgrim staff,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lay aside the toiling oar;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angel sought so far away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welcome at my door.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all the jarring notes of life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Seem blending in a psalm,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all the angles of its strife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Slow rounding into calm.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so the shadows fall apart,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so the west winds play;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all the windows of my heart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open to the day.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